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105" d="100"/>
          <a:sy n="105" d="100"/>
        </p:scale>
        <p:origin x="4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Wangzhenxuan</a:t>
            </a:r>
            <a:endParaRPr lang="en-US" altLang="zh-CN" dirty="0">
              <a:solidFill>
                <a:schemeClr val="bg2"/>
              </a:solidFill>
              <a:latin typeface="Abadi" panose="020B0604020104020204" pitchFamily="34" charset="0"/>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3rd Jan </a:t>
            </a:r>
            <a:r>
              <a:rPr lang="en-US" dirty="0">
                <a:solidFill>
                  <a:schemeClr val="bg2"/>
                </a:solidFill>
                <a:latin typeface="Abadi" panose="020B0604020104020204" pitchFamily="34" charset="0"/>
                <a:ea typeface="SF Pro" pitchFamily="2" charset="0"/>
                <a:cs typeface="SF Pro" pitchFamily="2" charset="0"/>
              </a:rPr>
              <a:t>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27811" y="349664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commondata" val="eyJoZGlkIjoiN2I0MmI1MDY0NDczNWE3ZDk4ZWY4MzkwYWIyMTNjZTM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8791</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Microsoft YaHei</vt:lpstr>
      <vt:lpstr>Arial Unicode MS</vt:lpstr>
      <vt:lpstr>Calibri</vt:lpstr>
      <vt:lpstr>DengXian</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梦之泪殇</cp:lastModifiedBy>
  <cp:revision>208</cp:revision>
  <dcterms:created xsi:type="dcterms:W3CDTF">2021-04-29T18:58:00Z</dcterms:created>
  <dcterms:modified xsi:type="dcterms:W3CDTF">2024-01-03T12:12:44Z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25AD1FE4BE5B4929AF1F1B30703CD984_12</vt:lpwstr>
  </property>
  <property fmtid="{D5CDD505-2E9C-101B-9397-08002B2CF9AE}" pid="4" name="KSOProductBuildVer">
    <vt:lpwstr>2052-12.1.0.16120</vt:lpwstr>
  </property>
</Properties>
</file>